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type="screen4x3" cy="6858000" cx="9144000"/>
  <p:notesSz cx="6858000" cy="9144000"/>
  <p:defaultTextStyle>
    <a:defPPr>
      <a:defRPr lang="zh-TW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02" y="-6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tableStyles" Target="tableStyles.xml"/><Relationship Id="rId33" Type="http://schemas.openxmlformats.org/officeDocument/2006/relationships/presProps" Target="presProps.xml"/><Relationship Id="rId34" Type="http://schemas.openxmlformats.org/officeDocument/2006/relationships/viewProps" Target="viewProps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90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9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9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title">
  <p:cSld name="標題投影片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3" name="Right Triangle 6"/>
          <p:cNvSpPr/>
          <p:nvPr/>
        </p:nvSpPr>
        <p:spPr>
          <a:xfrm>
            <a:off x="0" y="2647950"/>
            <a:ext cx="3571875" cy="4210050"/>
          </a:xfrm>
          <a:prstGeom prst="rtTriangle"/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584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585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anchor="b" bIns="9144"/>
          <a:lstStyle>
            <a:lvl1pPr>
              <a:defRPr sz="3200"/>
            </a:lvl1pPr>
          </a:lstStyle>
          <a:p>
            <a:r>
              <a:rPr altLang="en-US" lang="zh-TW" smtClean="0"/>
              <a:t>按一下以編輯母片標題樣式</a:t>
            </a:r>
            <a:endParaRPr dirty="0" lang="en-US"/>
          </a:p>
        </p:txBody>
      </p:sp>
      <p:sp>
        <p:nvSpPr>
          <p:cNvPr id="1048586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algn="l" indent="0" marL="0">
              <a:buNone/>
              <a:defRPr baseline="0" b="0" cap="all" dirty="0" sz="1400" i="0" kern="1200" kumimoji="0" lang="en-US" noProof="0" normalizeH="0" spc="400" strike="noStrike" u="none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</a:pPr>
            <a:r>
              <a:rPr altLang="en-US" lang="zh-TW" smtClean="0"/>
              <a:t>按一下以編輯母片副標題樣式</a:t>
            </a:r>
            <a:endParaRPr dirty="0" lang="en-US"/>
          </a:p>
        </p:txBody>
      </p:sp>
      <p:sp>
        <p:nvSpPr>
          <p:cNvPr id="104858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F432EAB-FF26-4CED-B0FA-ED6A5832BEF4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58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TW"/>
          </a:p>
        </p:txBody>
      </p:sp>
      <p:sp>
        <p:nvSpPr>
          <p:cNvPr id="104858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C5A6E5A-E0DE-426C-9211-E6935B91033E}" type="slidenum">
              <a:rPr altLang="en-US" lang="zh-TW" smtClean="0"/>
            </a:fld>
            <a:endParaRPr altLang="en-US" 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標題及直排文字"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TW" smtClean="0"/>
              <a:t>按一下以編輯母片標題樣式</a:t>
            </a:r>
            <a:endParaRPr lang="en-US"/>
          </a:p>
        </p:txBody>
      </p:sp>
      <p:sp>
        <p:nvSpPr>
          <p:cNvPr id="1048632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en-US" lang="zh-TW" smtClean="0"/>
              <a:t>按一下以編輯母片文字樣式</a:t>
            </a:r>
          </a:p>
          <a:p>
            <a:pPr lvl="1"/>
            <a:r>
              <a:rPr altLang="en-US" lang="zh-TW" smtClean="0"/>
              <a:t>第二層</a:t>
            </a:r>
          </a:p>
          <a:p>
            <a:pPr lvl="2"/>
            <a:r>
              <a:rPr altLang="en-US" lang="zh-TW" smtClean="0"/>
              <a:t>第三層</a:t>
            </a:r>
          </a:p>
          <a:p>
            <a:pPr lvl="3"/>
            <a:r>
              <a:rPr altLang="en-US" lang="zh-TW" smtClean="0"/>
              <a:t>第四層</a:t>
            </a:r>
          </a:p>
          <a:p>
            <a:pPr lvl="4"/>
            <a:r>
              <a:rPr altLang="en-US" lang="zh-TW" smtClean="0"/>
              <a:t>第五層</a:t>
            </a:r>
            <a:endParaRPr lang="en-US"/>
          </a:p>
        </p:txBody>
      </p:sp>
      <p:sp>
        <p:nvSpPr>
          <p:cNvPr id="10486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F432EAB-FF26-4CED-B0FA-ED6A5832BEF4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6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TW"/>
          </a:p>
        </p:txBody>
      </p:sp>
      <p:sp>
        <p:nvSpPr>
          <p:cNvPr id="10486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C5A6E5A-E0DE-426C-9211-E6935B91033E}" type="slidenum">
              <a:rPr altLang="en-US" lang="zh-TW" smtClean="0"/>
            </a:fld>
            <a:endParaRPr altLang="en-US" 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直排標題及文字"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p>
            <a:r>
              <a:rPr altLang="en-US" lang="zh-TW" smtClean="0"/>
              <a:t>按一下以編輯母片標題樣式</a:t>
            </a:r>
            <a:endParaRPr dirty="0" lang="en-US"/>
          </a:p>
        </p:txBody>
      </p:sp>
      <p:sp>
        <p:nvSpPr>
          <p:cNvPr id="104865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p>
            <a:pPr lvl="0"/>
            <a:r>
              <a:rPr altLang="en-US" lang="zh-TW" smtClean="0"/>
              <a:t>按一下以編輯母片文字樣式</a:t>
            </a:r>
          </a:p>
          <a:p>
            <a:pPr lvl="1"/>
            <a:r>
              <a:rPr altLang="en-US" lang="zh-TW" smtClean="0"/>
              <a:t>第二層</a:t>
            </a:r>
          </a:p>
          <a:p>
            <a:pPr lvl="2"/>
            <a:r>
              <a:rPr altLang="en-US" lang="zh-TW" smtClean="0"/>
              <a:t>第三層</a:t>
            </a:r>
          </a:p>
          <a:p>
            <a:pPr lvl="3"/>
            <a:r>
              <a:rPr altLang="en-US" lang="zh-TW" smtClean="0"/>
              <a:t>第四層</a:t>
            </a:r>
          </a:p>
          <a:p>
            <a:pPr lvl="4"/>
            <a:r>
              <a:rPr altLang="en-US" lang="zh-TW" smtClean="0"/>
              <a:t>第五層</a:t>
            </a:r>
            <a:endParaRPr lang="en-US"/>
          </a:p>
        </p:txBody>
      </p:sp>
      <p:sp>
        <p:nvSpPr>
          <p:cNvPr id="104865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F432EAB-FF26-4CED-B0FA-ED6A5832BEF4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66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TW"/>
          </a:p>
        </p:txBody>
      </p:sp>
      <p:sp>
        <p:nvSpPr>
          <p:cNvPr id="104866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C5A6E5A-E0DE-426C-9211-E6935B91033E}" type="slidenum">
              <a:rPr altLang="en-US" lang="zh-TW" smtClean="0"/>
            </a:fld>
            <a:endParaRPr altLang="en-US" 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標題及物件"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TW" smtClean="0"/>
              <a:t>按一下以編輯母片標題樣式</a:t>
            </a:r>
            <a:endParaRPr lang="en-US"/>
          </a:p>
        </p:txBody>
      </p:sp>
      <p:sp>
        <p:nvSpPr>
          <p:cNvPr id="104859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en-US" lang="zh-TW" smtClean="0"/>
              <a:t>按一下以編輯母片文字樣式</a:t>
            </a:r>
          </a:p>
          <a:p>
            <a:pPr lvl="1"/>
            <a:r>
              <a:rPr altLang="en-US" lang="zh-TW" smtClean="0"/>
              <a:t>第二層</a:t>
            </a:r>
          </a:p>
          <a:p>
            <a:pPr lvl="2"/>
            <a:r>
              <a:rPr altLang="en-US" lang="zh-TW" smtClean="0"/>
              <a:t>第三層</a:t>
            </a:r>
          </a:p>
          <a:p>
            <a:pPr lvl="3"/>
            <a:r>
              <a:rPr altLang="en-US" lang="zh-TW" smtClean="0"/>
              <a:t>第四層</a:t>
            </a:r>
          </a:p>
          <a:p>
            <a:pPr lvl="4"/>
            <a:r>
              <a:rPr altLang="en-US" lang="zh-TW" smtClean="0"/>
              <a:t>第五層</a:t>
            </a:r>
            <a:endParaRPr dirty="0" lang="en-US"/>
          </a:p>
        </p:txBody>
      </p:sp>
      <p:sp>
        <p:nvSpPr>
          <p:cNvPr id="10485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F432EAB-FF26-4CED-B0FA-ED6A5832BEF4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TW"/>
          </a:p>
        </p:txBody>
      </p:sp>
      <p:sp>
        <p:nvSpPr>
          <p:cNvPr id="1048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C5A6E5A-E0DE-426C-9211-E6935B91033E}" type="slidenum">
              <a:rPr altLang="en-US" lang="zh-TW" smtClean="0"/>
            </a:fld>
            <a:endParaRPr altLang="en-US" 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secHead">
  <p:cSld name="章節標題"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74" name="Right Triangle 6"/>
          <p:cNvSpPr/>
          <p:nvPr/>
        </p:nvSpPr>
        <p:spPr>
          <a:xfrm>
            <a:off x="0" y="2647950"/>
            <a:ext cx="3571875" cy="4210050"/>
          </a:xfrm>
          <a:prstGeom prst="rtTriangle"/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75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anchor="b" bIns="9144"/>
          <a:lstStyle>
            <a:lvl1pPr algn="l">
              <a:defRPr baseline="0" b="0" cap="all" dirty="0" sz="3200" i="0" kern="1200" kumimoji="0" lang="en-US" noProof="0" normalizeH="0" spc="0" strike="noStrike" u="none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en-US" lang="zh-TW" smtClean="0"/>
              <a:t>按一下以編輯母片標題樣式</a:t>
            </a:r>
            <a:endParaRPr dirty="0" lang="en-US"/>
          </a:p>
        </p:txBody>
      </p:sp>
      <p:sp>
        <p:nvSpPr>
          <p:cNvPr id="1048676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indent="0" marL="0">
              <a:buNone/>
              <a:defRPr baseline="0" b="0" cap="all" dirty="0" sz="1400" i="0" kern="1200" kumimoji="0" lang="en-US" noProof="0" normalizeH="0" spc="400" strike="noStrike" u="none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</a:pPr>
            <a:r>
              <a:rPr altLang="en-US" lang="zh-TW" smtClean="0"/>
              <a:t>按一下以編輯母片文字樣式</a:t>
            </a:r>
          </a:p>
        </p:txBody>
      </p:sp>
      <p:sp>
        <p:nvSpPr>
          <p:cNvPr id="104867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F432EAB-FF26-4CED-B0FA-ED6A5832BEF4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67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TW"/>
          </a:p>
        </p:txBody>
      </p:sp>
      <p:sp>
        <p:nvSpPr>
          <p:cNvPr id="104867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C5A6E5A-E0DE-426C-9211-E6935B91033E}" type="slidenum">
              <a:rPr altLang="en-US" lang="zh-TW" smtClean="0"/>
            </a:fld>
            <a:endParaRPr altLang="en-US" 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兩項物件"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altLang="en-US" lang="zh-TW" smtClean="0"/>
              <a:t>按一下以編輯母片文字樣式</a:t>
            </a:r>
          </a:p>
          <a:p>
            <a:pPr lvl="1"/>
            <a:r>
              <a:rPr altLang="en-US" lang="zh-TW" smtClean="0"/>
              <a:t>第二層</a:t>
            </a:r>
          </a:p>
          <a:p>
            <a:pPr lvl="2"/>
            <a:r>
              <a:rPr altLang="en-US" lang="zh-TW" smtClean="0"/>
              <a:t>第三層</a:t>
            </a:r>
          </a:p>
          <a:p>
            <a:pPr lvl="3"/>
            <a:r>
              <a:rPr altLang="en-US" lang="zh-TW" smtClean="0"/>
              <a:t>第四層</a:t>
            </a:r>
          </a:p>
          <a:p>
            <a:pPr lvl="4"/>
            <a:r>
              <a:rPr altLang="en-US" lang="zh-TW" smtClean="0"/>
              <a:t>第五層</a:t>
            </a:r>
            <a:endParaRPr dirty="0" lang="en-US"/>
          </a:p>
        </p:txBody>
      </p:sp>
      <p:sp>
        <p:nvSpPr>
          <p:cNvPr id="1048640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altLang="en-US" lang="zh-TW" smtClean="0"/>
              <a:t>按一下以編輯母片文字樣式</a:t>
            </a:r>
          </a:p>
          <a:p>
            <a:pPr lvl="1"/>
            <a:r>
              <a:rPr altLang="en-US" lang="zh-TW" smtClean="0"/>
              <a:t>第二層</a:t>
            </a:r>
          </a:p>
          <a:p>
            <a:pPr lvl="2"/>
            <a:r>
              <a:rPr altLang="en-US" lang="zh-TW" smtClean="0"/>
              <a:t>第三層</a:t>
            </a:r>
          </a:p>
          <a:p>
            <a:pPr lvl="3"/>
            <a:r>
              <a:rPr altLang="en-US" lang="zh-TW" smtClean="0"/>
              <a:t>第四層</a:t>
            </a:r>
          </a:p>
          <a:p>
            <a:pPr lvl="4"/>
            <a:r>
              <a:rPr altLang="en-US" lang="zh-TW" smtClean="0"/>
              <a:t>第五層</a:t>
            </a:r>
            <a:endParaRPr dirty="0" lang="en-US"/>
          </a:p>
        </p:txBody>
      </p:sp>
      <p:sp>
        <p:nvSpPr>
          <p:cNvPr id="104864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F432EAB-FF26-4CED-B0FA-ED6A5832BEF4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64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TW"/>
          </a:p>
        </p:txBody>
      </p:sp>
      <p:sp>
        <p:nvSpPr>
          <p:cNvPr id="104864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C5A6E5A-E0DE-426C-9211-E6935B91033E}" type="slidenum">
              <a:rPr altLang="en-US" lang="zh-TW" smtClean="0"/>
            </a:fld>
            <a:endParaRPr altLang="en-US" lang="zh-TW"/>
          </a:p>
        </p:txBody>
      </p:sp>
      <p:sp>
        <p:nvSpPr>
          <p:cNvPr id="1048644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TW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比對"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TW" smtClean="0"/>
              <a:t>按一下以編輯母片標題樣式</a:t>
            </a:r>
            <a:endParaRPr lang="en-US"/>
          </a:p>
        </p:txBody>
      </p:sp>
      <p:sp>
        <p:nvSpPr>
          <p:cNvPr id="1048646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indent="0" marL="0">
              <a:buNone/>
              <a:defRPr baseline="0" b="0" cap="all" dirty="0" sz="1400" kern="1200" lang="en-US" spc="40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algn="l" defTabSz="914400" eaLnBrk="1" hangingPunct="1" indent="0" latinLnBrk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altLang="en-US" lang="zh-TW" smtClean="0"/>
              <a:t>按一下以編輯母片文字樣式</a:t>
            </a:r>
          </a:p>
        </p:txBody>
      </p:sp>
      <p:sp>
        <p:nvSpPr>
          <p:cNvPr id="1048647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altLang="en-US" lang="zh-TW" smtClean="0"/>
              <a:t>按一下以編輯母片文字樣式</a:t>
            </a:r>
          </a:p>
          <a:p>
            <a:pPr lvl="1"/>
            <a:r>
              <a:rPr altLang="en-US" lang="zh-TW" smtClean="0"/>
              <a:t>第二層</a:t>
            </a:r>
          </a:p>
          <a:p>
            <a:pPr lvl="2"/>
            <a:r>
              <a:rPr altLang="en-US" lang="zh-TW" smtClean="0"/>
              <a:t>第三層</a:t>
            </a:r>
          </a:p>
          <a:p>
            <a:pPr lvl="3"/>
            <a:r>
              <a:rPr altLang="en-US" lang="zh-TW" smtClean="0"/>
              <a:t>第四層</a:t>
            </a:r>
          </a:p>
          <a:p>
            <a:pPr lvl="4"/>
            <a:r>
              <a:rPr altLang="en-US" lang="zh-TW" smtClean="0"/>
              <a:t>第五層</a:t>
            </a:r>
            <a:endParaRPr dirty="0" lang="en-US"/>
          </a:p>
        </p:txBody>
      </p:sp>
      <p:sp>
        <p:nvSpPr>
          <p:cNvPr id="104864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indent="0" marL="0">
              <a:buNone/>
              <a:defRPr baseline="0" b="0" cap="all" dirty="0" sz="1400" kern="1200" lang="en-US" spc="40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algn="l" defTabSz="914400" eaLnBrk="1" hangingPunct="1" indent="0" latinLnBrk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altLang="en-US" lang="zh-TW" smtClean="0"/>
              <a:t>按一下以編輯母片文字樣式</a:t>
            </a:r>
          </a:p>
        </p:txBody>
      </p:sp>
      <p:sp>
        <p:nvSpPr>
          <p:cNvPr id="1048649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altLang="en-US" lang="zh-TW" smtClean="0"/>
              <a:t>按一下以編輯母片文字樣式</a:t>
            </a:r>
          </a:p>
          <a:p>
            <a:pPr lvl="1"/>
            <a:r>
              <a:rPr altLang="en-US" lang="zh-TW" smtClean="0"/>
              <a:t>第二層</a:t>
            </a:r>
          </a:p>
          <a:p>
            <a:pPr lvl="2"/>
            <a:r>
              <a:rPr altLang="en-US" lang="zh-TW" smtClean="0"/>
              <a:t>第三層</a:t>
            </a:r>
          </a:p>
          <a:p>
            <a:pPr lvl="3"/>
            <a:r>
              <a:rPr altLang="en-US" lang="zh-TW" smtClean="0"/>
              <a:t>第四層</a:t>
            </a:r>
          </a:p>
          <a:p>
            <a:pPr lvl="4"/>
            <a:r>
              <a:rPr altLang="en-US" lang="zh-TW" smtClean="0"/>
              <a:t>第五層</a:t>
            </a:r>
            <a:endParaRPr dirty="0" lang="en-US"/>
          </a:p>
        </p:txBody>
      </p:sp>
      <p:sp>
        <p:nvSpPr>
          <p:cNvPr id="104865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F432EAB-FF26-4CED-B0FA-ED6A5832BEF4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65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TW"/>
          </a:p>
        </p:txBody>
      </p:sp>
      <p:sp>
        <p:nvSpPr>
          <p:cNvPr id="104865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C5A6E5A-E0DE-426C-9211-E6935B91033E}" type="slidenum">
              <a:rPr altLang="en-US" lang="zh-TW" smtClean="0"/>
            </a:fld>
            <a:endParaRPr altLang="en-US" 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只有標題"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TW" smtClean="0"/>
              <a:t>按一下以編輯母片標題樣式</a:t>
            </a:r>
            <a:endParaRPr lang="en-US"/>
          </a:p>
        </p:txBody>
      </p:sp>
      <p:sp>
        <p:nvSpPr>
          <p:cNvPr id="104865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F432EAB-FF26-4CED-B0FA-ED6A5832BEF4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65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TW"/>
          </a:p>
        </p:txBody>
      </p:sp>
      <p:sp>
        <p:nvSpPr>
          <p:cNvPr id="104865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C5A6E5A-E0DE-426C-9211-E6935B91033E}" type="slidenum">
              <a:rPr altLang="en-US" lang="zh-TW" smtClean="0"/>
            </a:fld>
            <a:endParaRPr altLang="en-US" 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空白"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F432EAB-FF26-4CED-B0FA-ED6A5832BEF4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66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TW"/>
          </a:p>
        </p:txBody>
      </p:sp>
      <p:sp>
        <p:nvSpPr>
          <p:cNvPr id="104866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C5A6E5A-E0DE-426C-9211-E6935B91033E}" type="slidenum">
              <a:rPr altLang="en-US" lang="zh-TW" smtClean="0"/>
            </a:fld>
            <a:endParaRPr altLang="en-US" 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objTx">
  <p:cSld name="含標題的內容"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Right Triangle 16"/>
          <p:cNvSpPr/>
          <p:nvPr/>
        </p:nvSpPr>
        <p:spPr>
          <a:xfrm>
            <a:off x="0" y="2647950"/>
            <a:ext cx="3571875" cy="4210050"/>
          </a:xfrm>
          <a:prstGeom prst="rtTriangle"/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81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/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914400" eaLnBrk="1" hangingPunct="1" latinLnBrk="0" marL="0" rtl="0"/>
            <a:endParaRPr sz="1800" kern="1200"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4868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anchor="b" bIns="0"/>
          <a:lstStyle>
            <a:lvl1pPr algn="l">
              <a:defRPr baseline="0" b="0" cap="all" dirty="0" sz="2800" i="0" kern="1200" kumimoji="0" lang="en-US" noProof="0" normalizeH="0" spc="0" strike="noStrike" u="none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en-US" lang="zh-TW" smtClean="0"/>
              <a:t>按一下以編輯母片標題樣式</a:t>
            </a:r>
            <a:endParaRPr dirty="0" lang="en-US"/>
          </a:p>
        </p:txBody>
      </p:sp>
      <p:sp>
        <p:nvSpPr>
          <p:cNvPr id="104868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en-US" lang="zh-TW" smtClean="0"/>
              <a:t>按一下以編輯母片文字樣式</a:t>
            </a:r>
          </a:p>
          <a:p>
            <a:pPr lvl="1"/>
            <a:r>
              <a:rPr altLang="en-US" lang="zh-TW" smtClean="0"/>
              <a:t>第二層</a:t>
            </a:r>
          </a:p>
          <a:p>
            <a:pPr lvl="2"/>
            <a:r>
              <a:rPr altLang="en-US" lang="zh-TW" smtClean="0"/>
              <a:t>第三層</a:t>
            </a:r>
          </a:p>
          <a:p>
            <a:pPr lvl="3"/>
            <a:r>
              <a:rPr altLang="en-US" lang="zh-TW" smtClean="0"/>
              <a:t>第四層</a:t>
            </a:r>
          </a:p>
          <a:p>
            <a:pPr lvl="4"/>
            <a:r>
              <a:rPr altLang="en-US" lang="zh-TW" smtClean="0"/>
              <a:t>第五層</a:t>
            </a:r>
            <a:endParaRPr dirty="0" lang="en-US"/>
          </a:p>
        </p:txBody>
      </p:sp>
      <p:sp>
        <p:nvSpPr>
          <p:cNvPr id="104868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indent="0" marL="0">
              <a:buNone/>
              <a:defRPr b="1" dirty="0" sz="1400" kern="1200" lang="en-US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</a:pPr>
            <a:r>
              <a:rPr altLang="en-US" lang="zh-TW" smtClean="0"/>
              <a:t>按一下以編輯母片文字樣式</a:t>
            </a:r>
          </a:p>
        </p:txBody>
      </p:sp>
      <p:sp>
        <p:nvSpPr>
          <p:cNvPr id="104868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F432EAB-FF26-4CED-B0FA-ED6A5832BEF4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68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altLang="en-US" lang="zh-TW"/>
          </a:p>
        </p:txBody>
      </p:sp>
      <p:sp>
        <p:nvSpPr>
          <p:cNvPr id="104868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5A6E5A-E0DE-426C-9211-E6935B91033E}" type="slidenum">
              <a:rPr altLang="en-US" lang="zh-TW" smtClean="0"/>
            </a:fld>
            <a:endParaRPr altLang="en-US" 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picTx">
  <p:cSld name="含標題的圖片"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anchor="ctr" rIns="182880"/>
          <a:lstStyle>
            <a:lvl1pPr algn="r"/>
          </a:lstStyle>
          <a:p>
            <a:r>
              <a:rPr altLang="en-US" lang="zh-TW" smtClean="0"/>
              <a:t>按一下圖示以新增圖片</a:t>
            </a:r>
            <a:endParaRPr dirty="0" lang="en-US"/>
          </a:p>
        </p:txBody>
      </p:sp>
      <p:sp>
        <p:nvSpPr>
          <p:cNvPr id="1048666" name="Right Triangle 8"/>
          <p:cNvSpPr/>
          <p:nvPr/>
        </p:nvSpPr>
        <p:spPr>
          <a:xfrm>
            <a:off x="0" y="2647950"/>
            <a:ext cx="3571875" cy="4210050"/>
          </a:xfrm>
          <a:prstGeom prst="rtTriangle"/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67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68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b="0" sz="2800">
                <a:latin typeface="+mj-lt"/>
              </a:defRPr>
            </a:lvl1pPr>
          </a:lstStyle>
          <a:p>
            <a:r>
              <a:rPr altLang="en-US" lang="zh-TW" smtClean="0"/>
              <a:t>按一下以編輯母片標題樣式</a:t>
            </a:r>
            <a:endParaRPr dirty="0" lang="en-US"/>
          </a:p>
        </p:txBody>
      </p:sp>
      <p:sp>
        <p:nvSpPr>
          <p:cNvPr id="1048669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indent="0" marL="0">
              <a:buNone/>
              <a:defRPr sz="1400">
                <a:solidFill>
                  <a:schemeClr val="tx2"/>
                </a:solidFill>
              </a:defRPr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altLang="en-US" lang="zh-TW" smtClean="0"/>
              <a:t>按一下以編輯母片文字樣式</a:t>
            </a:r>
          </a:p>
        </p:txBody>
      </p:sp>
      <p:sp>
        <p:nvSpPr>
          <p:cNvPr id="104867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F432EAB-FF26-4CED-B0FA-ED6A5832BEF4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67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TW"/>
          </a:p>
        </p:txBody>
      </p:sp>
      <p:sp>
        <p:nvSpPr>
          <p:cNvPr id="104867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C5A6E5A-E0DE-426C-9211-E6935B91033E}" type="slidenum">
              <a:rPr altLang="en-US" lang="zh-TW" smtClean="0"/>
            </a:fld>
            <a:endParaRPr altLang="en-US" 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577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578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/>
        </p:spPr>
        <p:txBody>
          <a:bodyPr anchor="ctr" bIns="45720" lIns="91440" rIns="91440" rtlCol="0" tIns="45720" vert="horz">
            <a:noAutofit/>
          </a:bodyPr>
          <a:p>
            <a:r>
              <a:rPr altLang="en-US" lang="zh-TW" smtClean="0"/>
              <a:t>按一下以編輯母片標題樣式</a:t>
            </a:r>
            <a:endParaRPr dirty="0" lang="en-US"/>
          </a:p>
        </p:txBody>
      </p:sp>
      <p:sp>
        <p:nvSpPr>
          <p:cNvPr id="1048579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en-US" lang="zh-TW" smtClean="0"/>
              <a:t>按一下以編輯母片文字樣式</a:t>
            </a:r>
          </a:p>
          <a:p>
            <a:pPr lvl="1"/>
            <a:r>
              <a:rPr altLang="en-US" lang="zh-TW" smtClean="0"/>
              <a:t>第二層</a:t>
            </a:r>
          </a:p>
          <a:p>
            <a:pPr lvl="2"/>
            <a:r>
              <a:rPr altLang="en-US" lang="zh-TW" smtClean="0"/>
              <a:t>第三層</a:t>
            </a:r>
          </a:p>
          <a:p>
            <a:pPr lvl="3"/>
            <a:r>
              <a:rPr altLang="en-US" lang="zh-TW" smtClean="0"/>
              <a:t>第四層</a:t>
            </a:r>
          </a:p>
          <a:p>
            <a:pPr lvl="4"/>
            <a:r>
              <a:rPr altLang="en-US" lang="zh-TW" smtClean="0"/>
              <a:t>第五層</a:t>
            </a:r>
            <a:endParaRPr dirty="0" lang="en-US"/>
          </a:p>
        </p:txBody>
      </p:sp>
      <p:sp>
        <p:nvSpPr>
          <p:cNvPr id="1048580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F432EAB-FF26-4CED-B0FA-ED6A5832BEF4}" type="datetimeFigureOut">
              <a:rPr altLang="en-US" lang="zh-TW" smtClean="0"/>
            </a:fld>
            <a:endParaRPr altLang="en-US" lang="zh-TW"/>
          </a:p>
        </p:txBody>
      </p:sp>
      <p:sp>
        <p:nvSpPr>
          <p:cNvPr id="104858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baseline="0" cap="all" sz="1000" spc="200">
                <a:solidFill>
                  <a:srgbClr val="FFFFFF"/>
                </a:solidFill>
              </a:defRPr>
            </a:lvl1pPr>
          </a:lstStyle>
          <a:p>
            <a:endParaRPr altLang="en-US" lang="zh-TW"/>
          </a:p>
        </p:txBody>
      </p:sp>
      <p:sp>
        <p:nvSpPr>
          <p:cNvPr id="104858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/>
          <a:ln w="19050">
            <a:solidFill>
              <a:srgbClr val="FFFFFF"/>
            </a:solidFill>
          </a:ln>
        </p:spPr>
        <p:txBody>
          <a:bodyPr anchor="ctr" bIns="9144" lIns="9144" rIns="9144" rtlCol="0" tIns="9144" vert="horz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3C5A6E5A-E0DE-426C-9211-E6935B91033E}" type="slidenum">
              <a:rPr altLang="en-US" lang="zh-TW" smtClean="0"/>
            </a:fld>
            <a:endParaRPr altLang="en-US" lang="zh-TW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spcBef>
          <a:spcPct val="0"/>
        </a:spcBef>
        <a:buNone/>
        <a:defRPr baseline="0" cap="all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342900" latinLnBrk="0" marL="342900" rtl="0">
        <a:spcBef>
          <a:spcPts val="800"/>
        </a:spcBef>
        <a:buFont typeface="Arial" pitchFamily="34" charset="0"/>
        <a:buNone/>
        <a:defRPr b="1" sz="16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173736" latinLnBrk="0" marL="173736" rtl="0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164592" latinLnBrk="0" marL="402336" rtl="0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164592" latinLnBrk="0" marL="630936" rtl="0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173736" latinLnBrk="0" marL="859536" rtl="0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173736" latinLnBrk="0" marL="1097280" rtl="0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164592" latinLnBrk="0" marL="1353312" rtl="0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164592" latinLnBrk="0" marL="1581912" rtl="0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164592" latinLnBrk="0" marL="1792224" rtl="0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hyperlink" Target="https://www.youtube.com/watch?v=WCrdbiht3FU" TargetMode="External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hyperlink" Target="http://englishcenter.ntpc.edu.tw/wp-content/uploads/2017/09/&#20108;&#21313;&#19990;&#32000;&#26368;&#20986;&#33394;&#30340;&#23507;&#35328;&#22823;&#24107;-Leo-Lionni_&#24503;&#38678;&#25216;&#34899;&#23416;&#38498;_&#36084;&#32654;&#31168;.pdf" TargetMode="External"/><Relationship Id="rId3" Type="http://schemas.openxmlformats.org/officeDocument/2006/relationships/hyperlink" Target="http://www.minemine.com.tw/leo-lionni" TargetMode="External"/><Relationship Id="rId4" Type="http://schemas.openxmlformats.org/officeDocument/2006/relationships/hyperlink" Target="https://www.youtube.com/watch?v=ZpPt9Oi7L5Q" TargetMode="External"/><Relationship Id="rId5" Type="http://schemas.openxmlformats.org/officeDocument/2006/relationships/image" Target="../media/image24.png"/><Relationship Id="rId6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hyperlink" Target="https://www.youtube.com/watch?v=85FxKGMaQEs" TargetMode="External"/><Relationship Id="rId3" Type="http://schemas.openxmlformats.org/officeDocument/2006/relationships/image" Target="../media/image26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hyperlink" Target="https://www.bilibili.com/video/av65637258/" TargetMode="External"/><Relationship Id="rId3" Type="http://schemas.openxmlformats.org/officeDocument/2006/relationships/hyperlink" Target="https://www.youtube.com/watch?v=r-arF5DkW2s" TargetMode="External"/><Relationship Id="rId4" Type="http://schemas.openxmlformats.org/officeDocument/2006/relationships/image" Target="../media/image28.png"/><Relationship Id="rId5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hyperlink" Target="https://podtail.com/podcast/dada&#38463;&#23016;&#35498;&#25925;&#20107;/&#24859;&#22151;&#20154;&#30340;&#21050;&#21050;-&#23431;&#23449;&#20809;/" TargetMode="External"/><Relationship Id="rId3" Type="http://schemas.openxmlformats.org/officeDocument/2006/relationships/hyperlink" Target="https://www.logos.com.hk/acms/upload/logos/images/book-preview/CL8186/CL8186.pdf" TargetMode="External"/><Relationship Id="rId4" Type="http://schemas.openxmlformats.org/officeDocument/2006/relationships/image" Target="../media/image30.png"/><Relationship Id="rId5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hyperlink" Target="https://www.youtube.com/watch?v=AAUw5wz0mgg" TargetMode="External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hyperlink" Target="https://www.youtube.com/watch?v=SA5ZXjwY7oc" TargetMode="External"/><Relationship Id="rId3" Type="http://schemas.openxmlformats.org/officeDocument/2006/relationships/hyperlink" Target="https://www.youtube.com/watch?v=DMgPHSKXxkU" TargetMode="External"/><Relationship Id="rId4" Type="http://schemas.openxmlformats.org/officeDocument/2006/relationships/hyperlink" Target="https://www.youtube.com/watch?v=ezsUPXkC-R4" TargetMode="External"/><Relationship Id="rId5" Type="http://schemas.openxmlformats.org/officeDocument/2006/relationships/image" Target="../media/image34.png"/><Relationship Id="rId6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hyperlink" Target="http://kkjjy.blogspot.com/2017/07/blog-post.html" TargetMode="External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hyperlink" Target="https://www.youtube.com/watch?v=ztl-nGBp1-E" TargetMode="External"/><Relationship Id="rId3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hyperlink" Target="https://www.youtube.com/watch?v=nan0cCI3o4g" TargetMode="External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hyperlink" Target="https://www.youtube.com/watch?v=_JzQLsN2UkY" TargetMode="External"/><Relationship Id="rId3" Type="http://schemas.openxmlformats.org/officeDocument/2006/relationships/hyperlink" Target="https://www.bilibili.com/video/av79457307/" TargetMode="External"/><Relationship Id="rId4" Type="http://schemas.openxmlformats.org/officeDocument/2006/relationships/image" Target="../media/image42.png"/><Relationship Id="rId5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hyperlink" Target="https://www.bilibili.com/video/av21404629/" TargetMode="External"/><Relationship Id="rId3" Type="http://schemas.openxmlformats.org/officeDocument/2006/relationships/image" Target="../media/image44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hyperlink" Target="https://www.youtube.com/watch?v=kpkw_Dsxk1s" TargetMode="External"/><Relationship Id="rId3" Type="http://schemas.openxmlformats.org/officeDocument/2006/relationships/hyperlink" Target="https://www.youtube.com/watch?v=pD-uJl69dto" TargetMode="External"/><Relationship Id="rId4" Type="http://schemas.openxmlformats.org/officeDocument/2006/relationships/image" Target="../media/image46.png"/><Relationship Id="rId5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hyperlink" Target="https://www.bilibili.com/video/av38169999/" TargetMode="External"/><Relationship Id="rId3" Type="http://schemas.openxmlformats.org/officeDocument/2006/relationships/image" Target="../media/image48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hyperlink" Target="https://www.bilibili.com/s/video/BV1pb411K7pz" TargetMode="External"/><Relationship Id="rId3" Type="http://schemas.openxmlformats.org/officeDocument/2006/relationships/hyperlink" Target="https://www.bilibili.com/video/av69386071?from=search&amp;seid=10769114028576916345" TargetMode="External"/><Relationship Id="rId4" Type="http://schemas.openxmlformats.org/officeDocument/2006/relationships/image" Target="../media/image50.png"/><Relationship Id="rId5" Type="http://schemas.openxmlformats.org/officeDocument/2006/relationships/slideLayout" Target="../slideLayouts/slideLayout2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hyperlink" Target="https://www.youtube.com/watch?v=XRoIg-ixbwM" TargetMode="External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slideLayout" Target="../slideLayouts/slideLayout2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hyperlink" Target="https://www.facebook.com/doramamadidilong/?__tn__=kC-R&amp;eid=ARADSqD5_k0ZorGXN3PdOwz1I-hzvH0RBLKqN_Q4Ncre6lQBPRFUy9QwoAAtjtZM8bpdYf3JvLEDYpsi&amp;hc_ref=ARSuYXgtwUP4-HPdJ4__gDI03lypxYY3jYbF3KVzElsw1rdsIoRmbG6Gs49c3Ty-_1k&amp;fref=nf&amp;__xts__%5b0%5d=68.ARDiWZCjigSwKaGpmNiKoREDl5umgS1A4w6hbJVQdkW8mWjF8LmXLykWC9AbK_DJiat7ninKN4aV596k_4fEXgBVGybVgFVtyla8hQh9AMpHW02u71uFZzynX3owluTGMjHxTNhRw2LnuqD4Zg-ivCic6TMf11YpnHGWwkHP4qkOnvqJfW0MDvCwSHryaDqz0dyXfdQjar_u9Pe4WNQJWCoLO1NJIlFwe5CB47_m_mV57pwl1bp7XvXIBRm4Sktu0qz886og9-84c_nI1ubOYG3mD829VE6Gvig228Fi_WPI-n1ouP5uJxCJ-06ooKXnORdGfu7wrKf7QfoyrZpYuRU" TargetMode="External"/><Relationship Id="rId3" Type="http://schemas.openxmlformats.org/officeDocument/2006/relationships/image" Target="../media/image55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10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10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hyperlink" Target="https://www.youtube.com/watch?v=Y0wZrrPUEDM" TargetMode="External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hyperlink" Target="https://www.youtube.com/watch?v=3fZgcdG4T1M" TargetMode="External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hyperlink" Target="https://www.youtube.com/watch?v=pcOdGBd3XoI" TargetMode="External"/><Relationship Id="rId3" Type="http://schemas.openxmlformats.org/officeDocument/2006/relationships/hyperlink" Target="https://www.youtube.com/watch?v=8OcApss7J-0" TargetMode="External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hyperlink" Target="https://toomanypicturebooks.blogspot.com/2016/09/gecko-press-from-new-zealand.html" TargetMode="External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hyperlink" Target="https://spp216.pixnet.net/blog/post/37917447" TargetMode="External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標題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altLang="en-US" dirty="0" lang="zh-TW" smtClean="0"/>
              <a:t>多元文化繪本彩繪</a:t>
            </a:r>
            <a:endParaRPr altLang="en-US" dirty="0" lang="zh-TW"/>
          </a:p>
        </p:txBody>
      </p:sp>
      <p:sp>
        <p:nvSpPr>
          <p:cNvPr id="1048591" name="副標題 2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altLang="zh-TW" dirty="0" lang="en-US" smtClean="0"/>
              <a:t>1090304</a:t>
            </a:r>
            <a:r>
              <a:rPr altLang="en-US" dirty="0" lang="zh-TW" smtClean="0"/>
              <a:t>南州國小</a:t>
            </a:r>
            <a:endParaRPr altLang="en-US" dirty="0" lang="zh-TW"/>
          </a:p>
        </p:txBody>
      </p:sp>
    </p:spTree>
  </p:cSld>
  <p:clrMapOvr>
    <a:masterClrMapping/>
  </p:clrMapOvr>
  <p:transition spd="slow">
    <p:randomBar dir="vert"/>
  </p:transition>
  <p:timing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內容版面配置區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-4125" y="0"/>
            <a:ext cx="9148125" cy="6858000"/>
          </a:xfrm>
        </p:spPr>
      </p:pic>
      <p:sp>
        <p:nvSpPr>
          <p:cNvPr id="1048607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en-US" dirty="0" lang="zh-TW" smtClean="0">
                <a:solidFill>
                  <a:srgbClr val="FF0000"/>
                </a:solidFill>
              </a:rPr>
              <a:t>親愛的奶奶</a:t>
            </a:r>
            <a:r>
              <a:rPr altLang="zh-TW" dirty="0" lang="en-US" smtClean="0">
                <a:solidFill>
                  <a:srgbClr val="FF0000"/>
                </a:solidFill>
              </a:rPr>
              <a:t>-</a:t>
            </a:r>
            <a:r>
              <a:rPr altLang="en-US" dirty="0" lang="zh-TW" smtClean="0">
                <a:solidFill>
                  <a:srgbClr val="FF0000"/>
                </a:solidFill>
              </a:rPr>
              <a:t>德國</a:t>
            </a:r>
            <a:endParaRPr altLang="en-US" dirty="0" lang="zh-TW">
              <a:solidFill>
                <a:srgbClr val="FF0000"/>
              </a:solidFill>
            </a:endParaRPr>
          </a:p>
        </p:txBody>
      </p:sp>
      <p:pic>
        <p:nvPicPr>
          <p:cNvPr id="2097169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33499" y="3981450"/>
            <a:ext cx="2943225" cy="2876550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slow"/>
  <p:timing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內容版面配置區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-4125" y="0"/>
            <a:ext cx="9148125" cy="6858000"/>
          </a:xfrm>
        </p:spPr>
      </p:pic>
      <p:sp>
        <p:nvSpPr>
          <p:cNvPr id="1048608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en-US" dirty="0" lang="zh-TW" smtClean="0"/>
              <a:t>獨角獸</a:t>
            </a:r>
            <a:r>
              <a:rPr altLang="zh-TW" dirty="0" lang="en-US" smtClean="0"/>
              <a:t>-</a:t>
            </a:r>
            <a:r>
              <a:rPr altLang="en-US" dirty="0" lang="zh-TW" smtClean="0"/>
              <a:t>希臘</a:t>
            </a:r>
            <a:endParaRPr altLang="en-US" dirty="0" lang="zh-TW"/>
          </a:p>
        </p:txBody>
      </p:sp>
      <p:pic>
        <p:nvPicPr>
          <p:cNvPr id="2097171" name="Picture 2">
            <a:hlinkClick r:id="rId2"/>
          </p:cNvPr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6538718" y="4171950"/>
            <a:ext cx="2609850" cy="2686050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slow"/>
  <p:timing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內容版面配置區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-3680" y="334"/>
            <a:ext cx="9147680" cy="6857666"/>
          </a:xfrm>
        </p:spPr>
      </p:pic>
      <p:sp>
        <p:nvSpPr>
          <p:cNvPr id="1048609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zh-TW" dirty="0" lang="en-US">
                <a:hlinkClick r:id="rId2"/>
              </a:rPr>
              <a:t>a flea </a:t>
            </a:r>
            <a:r>
              <a:rPr altLang="zh-TW" dirty="0" lang="en-US" smtClean="0">
                <a:hlinkClick r:id="rId2"/>
              </a:rPr>
              <a:t>story-</a:t>
            </a:r>
            <a:r>
              <a:rPr altLang="en-US" dirty="0" lang="zh-TW" smtClean="0">
                <a:hlinkClick r:id="rId3"/>
              </a:rPr>
              <a:t>荷蘭</a:t>
            </a:r>
            <a:r>
              <a:rPr altLang="zh-TW" dirty="0" lang="en-US" smtClean="0">
                <a:hlinkClick r:id="rId3"/>
              </a:rPr>
              <a:t>/</a:t>
            </a:r>
            <a:r>
              <a:rPr altLang="en-US" dirty="0" lang="zh-TW" smtClean="0">
                <a:hlinkClick r:id="rId3"/>
              </a:rPr>
              <a:t>美國</a:t>
            </a:r>
            <a:r>
              <a:rPr altLang="zh-TW" dirty="0" lang="en-US" smtClean="0">
                <a:hlinkClick r:id="rId3"/>
              </a:rPr>
              <a:t>/</a:t>
            </a:r>
            <a:r>
              <a:rPr altLang="en-US" dirty="0" lang="zh-TW" smtClean="0">
                <a:hlinkClick r:id="rId3"/>
              </a:rPr>
              <a:t>義大利</a:t>
            </a:r>
            <a:endParaRPr altLang="en-US" dirty="0" lang="zh-TW"/>
          </a:p>
        </p:txBody>
      </p:sp>
      <p:pic>
        <p:nvPicPr>
          <p:cNvPr id="2097173" name="Picture 2">
            <a:hlinkClick r:id="rId4"/>
          </p:cNvPr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 bwMode="auto">
          <a:xfrm>
            <a:off x="6588224" y="3595153"/>
            <a:ext cx="2697485" cy="3243705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slow"/>
  <p:timing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內容版面配置區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-4125" y="0"/>
            <a:ext cx="9148125" cy="6858000"/>
          </a:xfrm>
        </p:spPr>
      </p:pic>
      <p:sp>
        <p:nvSpPr>
          <p:cNvPr id="1048610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en-US" dirty="0" lang="zh-TW" smtClean="0"/>
              <a:t>回外婆家</a:t>
            </a:r>
            <a:r>
              <a:rPr altLang="zh-TW" dirty="0" lang="en-US" smtClean="0"/>
              <a:t>-</a:t>
            </a:r>
            <a:r>
              <a:rPr altLang="en-US" dirty="0" lang="zh-TW" smtClean="0"/>
              <a:t>越南</a:t>
            </a:r>
            <a:endParaRPr altLang="en-US" dirty="0" lang="zh-TW"/>
          </a:p>
        </p:txBody>
      </p:sp>
      <p:pic>
        <p:nvPicPr>
          <p:cNvPr id="2097175" name="Picture 2">
            <a:hlinkClick r:id="rId2"/>
          </p:cNvPr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 bwMode="auto">
          <a:xfrm>
            <a:off x="5979323" y="4606280"/>
            <a:ext cx="3164677" cy="2251720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slow"/>
  <p:timing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內容版面配置區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-7799" y="0"/>
            <a:ext cx="9148125" cy="6858000"/>
          </a:xfrm>
        </p:spPr>
      </p:pic>
      <p:sp>
        <p:nvSpPr>
          <p:cNvPr id="1048611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en-US" dirty="0" lang="zh-TW" smtClean="0">
                <a:hlinkClick r:id="rId2"/>
              </a:rPr>
              <a:t>一個部落的孩子</a:t>
            </a:r>
            <a:r>
              <a:rPr altLang="zh-TW" dirty="0" lang="en-US" smtClean="0"/>
              <a:t>-</a:t>
            </a:r>
            <a:r>
              <a:rPr altLang="en-US" dirty="0" lang="zh-TW" smtClean="0"/>
              <a:t>英國</a:t>
            </a:r>
            <a:endParaRPr altLang="en-US" dirty="0" lang="zh-TW"/>
          </a:p>
        </p:txBody>
      </p:sp>
      <p:pic>
        <p:nvPicPr>
          <p:cNvPr id="2097177" name="Picture 2">
            <a:hlinkClick r:id="rId3"/>
          </p:cNvPr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0" y="4394938"/>
            <a:ext cx="3131840" cy="2463062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slow"/>
  <p:timing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內容版面配置區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-108520" y="-8572"/>
            <a:ext cx="9252520" cy="6936261"/>
          </a:xfrm>
        </p:spPr>
      </p:pic>
      <p:sp>
        <p:nvSpPr>
          <p:cNvPr id="1048612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en-US" dirty="0" lang="zh-TW" smtClean="0">
                <a:hlinkClick r:id="rId2"/>
              </a:rPr>
              <a:t>愛嚇人的刺刺</a:t>
            </a:r>
            <a:r>
              <a:rPr altLang="zh-TW" dirty="0" lang="en-US" smtClean="0"/>
              <a:t>-</a:t>
            </a:r>
            <a:r>
              <a:rPr altLang="en-US" dirty="0" lang="zh-TW" smtClean="0"/>
              <a:t>義大利</a:t>
            </a:r>
            <a:endParaRPr altLang="en-US" dirty="0" lang="zh-TW"/>
          </a:p>
        </p:txBody>
      </p:sp>
      <p:pic>
        <p:nvPicPr>
          <p:cNvPr id="2097179" name="Picture 2">
            <a:hlinkClick r:id="rId3"/>
          </p:cNvPr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6753225" y="3479103"/>
            <a:ext cx="2390775" cy="3409950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slow"/>
  <p:timing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內容版面配置區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117066" cy="6834716"/>
          </a:xfrm>
        </p:spPr>
      </p:pic>
      <p:sp>
        <p:nvSpPr>
          <p:cNvPr id="1048613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zh-TW" dirty="0" lang="en-US" err="1" smtClean="0"/>
              <a:t>Guji-Guji</a:t>
            </a:r>
            <a:r>
              <a:rPr altLang="zh-TW" dirty="0" lang="en-US" smtClean="0"/>
              <a:t>  </a:t>
            </a:r>
            <a:r>
              <a:rPr altLang="en-US" dirty="0" lang="zh-TW"/>
              <a:t>中華民國</a:t>
            </a:r>
          </a:p>
        </p:txBody>
      </p:sp>
      <p:pic>
        <p:nvPicPr>
          <p:cNvPr id="2097181" name="Picture 2">
            <a:hlinkClick r:id="rId2"/>
          </p:cNvPr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6734575" y="3562063"/>
            <a:ext cx="2400300" cy="3305175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slow"/>
  <p:timing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內容版面配置區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5454"/>
            <a:ext cx="9145335" cy="6855908"/>
          </a:xfrm>
        </p:spPr>
      </p:pic>
      <p:sp>
        <p:nvSpPr>
          <p:cNvPr id="1048614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zh-TW" b="1" dirty="0" lang="en-US">
                <a:hlinkClick r:id="rId2"/>
              </a:rPr>
              <a:t>The Rough Patch </a:t>
            </a:r>
            <a:r>
              <a:rPr altLang="zh-TW" b="1" dirty="0" lang="en-US" smtClean="0"/>
              <a:t>–</a:t>
            </a:r>
            <a:r>
              <a:rPr altLang="en-US" b="1" dirty="0" lang="zh-TW" smtClean="0">
                <a:hlinkClick r:id="rId3"/>
              </a:rPr>
              <a:t>美國</a:t>
            </a:r>
            <a:endParaRPr altLang="en-US" dirty="0" lang="zh-TW"/>
          </a:p>
        </p:txBody>
      </p:sp>
      <p:pic>
        <p:nvPicPr>
          <p:cNvPr id="2097183" name="Picture 2">
            <a:hlinkClick r:id="rId4"/>
          </p:cNvPr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 bwMode="auto">
          <a:xfrm>
            <a:off x="0" y="4149080"/>
            <a:ext cx="3152775" cy="2581275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slow"/>
  <p:timing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4" name="內容版面配置區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4851" y="0"/>
            <a:ext cx="9104775" cy="6825502"/>
          </a:xfrm>
        </p:spPr>
      </p:pic>
      <p:sp>
        <p:nvSpPr>
          <p:cNvPr id="1048615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en-US" dirty="0" lang="zh-TW" smtClean="0"/>
              <a:t>最黑暗的地方</a:t>
            </a:r>
            <a:r>
              <a:rPr altLang="zh-TW" dirty="0" lang="en-US" smtClean="0"/>
              <a:t>-</a:t>
            </a:r>
            <a:r>
              <a:rPr altLang="en-US" dirty="0" lang="zh-TW" smtClean="0"/>
              <a:t>加拿大</a:t>
            </a:r>
            <a:endParaRPr altLang="en-US" dirty="0" lang="zh-TW"/>
          </a:p>
        </p:txBody>
      </p:sp>
      <p:pic>
        <p:nvPicPr>
          <p:cNvPr id="2097185" name="Picture 2">
            <a:hlinkClick r:id="rId2"/>
          </p:cNvPr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6532040" y="4365104"/>
            <a:ext cx="2611960" cy="2492896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slow"/>
  <p:timing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6" name="Picture 2" descr="D:\USER使用者資料儲存區\Desktop\多元文化彩繪繪本\S__29294607.jpg"/>
          <p:cNvPicPr>
            <a:picLocks noChangeAspect="1" noGrp="1" noChangeArrowheads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0"/>
            <a:ext cx="9144000" cy="6854908"/>
          </a:xfrm>
          <a:prstGeom prst="rect"/>
          <a:noFill/>
        </p:spPr>
      </p:pic>
      <p:sp>
        <p:nvSpPr>
          <p:cNvPr id="1048616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en-US" dirty="0" lang="zh-TW" smtClean="0"/>
              <a:t>媽媽還沒回來嗎</a:t>
            </a:r>
            <a:r>
              <a:rPr altLang="en-US" dirty="0" lang="zh-TW" smtClean="0">
                <a:latin typeface="新細明體"/>
                <a:ea typeface="新細明體"/>
              </a:rPr>
              <a:t>？北韓</a:t>
            </a:r>
            <a:endParaRPr altLang="en-US" dirty="0" lang="zh-TW"/>
          </a:p>
        </p:txBody>
      </p:sp>
      <p:pic>
        <p:nvPicPr>
          <p:cNvPr id="2097187" name="圖片 4">
            <a:hlinkClick r:id="rId2"/>
          </p:cNvPr>
          <p:cNvPicPr>
            <a:picLocks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6948264" y="5013176"/>
            <a:ext cx="2194401" cy="1811659"/>
          </a:xfrm>
          <a:prstGeom prst="rect"/>
        </p:spPr>
      </p:pic>
    </p:spTree>
  </p:cSld>
  <p:clrMapOvr>
    <a:masterClrMapping/>
  </p:clrMapOvr>
  <p:transition spd="slow"/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圖片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1546"/>
            <a:ext cx="9144000" cy="6854907"/>
          </a:xfrm>
          <a:prstGeom prst="rect"/>
        </p:spPr>
      </p:pic>
      <p:sp>
        <p:nvSpPr>
          <p:cNvPr id="1048597" name="標題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84976" cy="782960"/>
          </a:xfrm>
        </p:spPr>
        <p:txBody>
          <a:bodyPr>
            <a:normAutofit fontScale="90000"/>
          </a:bodyPr>
          <a:p>
            <a:pPr algn="ctr"/>
            <a:r>
              <a:rPr altLang="zh-TW" dirty="0" sz="3100" lang="zh-TW">
                <a:solidFill>
                  <a:srgbClr val="FF0000"/>
                </a:solidFill>
              </a:rPr>
              <a:t>愛吃鬼</a:t>
            </a:r>
            <a:r>
              <a:rPr altLang="zh-TW" dirty="0" sz="3100" lang="en-US">
                <a:solidFill>
                  <a:srgbClr val="FF0000"/>
                </a:solidFill>
              </a:rPr>
              <a:t>-</a:t>
            </a:r>
            <a:r>
              <a:rPr altLang="en-US" dirty="0" sz="3100" lang="zh-TW">
                <a:solidFill>
                  <a:srgbClr val="FF0000"/>
                </a:solidFill>
              </a:rPr>
              <a:t>泰國</a:t>
            </a:r>
            <a:r>
              <a:rPr altLang="en-US" dirty="0" lang="zh-TW"/>
              <a:t/>
            </a:r>
            <a:br>
              <a:rPr altLang="en-US" dirty="0" lang="zh-TW"/>
            </a:br>
            <a:endParaRPr altLang="en-US" dirty="0" lang="zh-TW"/>
          </a:p>
        </p:txBody>
      </p:sp>
      <p:pic>
        <p:nvPicPr>
          <p:cNvPr id="2097153" name="Picture 2"/>
          <p:cNvPicPr>
            <a:picLocks noChangeAspect="1" noGrp="1" noChangeArrowheads="1"/>
          </p:cNvPicPr>
          <p:nvPr>
            <p:ph idx="1"/>
          </p:nvPr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 bwMode="auto">
          <a:xfrm>
            <a:off x="6300192" y="4809983"/>
            <a:ext cx="2843808" cy="2034335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8" name="Picture 2" descr="D:\USER使用者資料儲存區\Desktop\多元文化彩繪繪本\S__29294606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0"/>
            <a:ext cx="9144000" cy="6854906"/>
          </a:xfrm>
          <a:prstGeom prst="rect"/>
          <a:noFill/>
        </p:spPr>
      </p:pic>
      <p:sp>
        <p:nvSpPr>
          <p:cNvPr id="1048617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en-US" dirty="0" lang="zh-TW" smtClean="0"/>
              <a:t>彩虹魚</a:t>
            </a:r>
            <a:r>
              <a:rPr altLang="zh-TW" dirty="0" lang="en-US" smtClean="0"/>
              <a:t>—</a:t>
            </a:r>
            <a:r>
              <a:rPr altLang="en-US" dirty="0" lang="zh-TW" smtClean="0"/>
              <a:t>瑞士</a:t>
            </a:r>
            <a:endParaRPr altLang="en-US" dirty="0" lang="zh-TW"/>
          </a:p>
        </p:txBody>
      </p:sp>
      <p:sp>
        <p:nvSpPr>
          <p:cNvPr id="1048618" name="內容版面配置區 2"/>
          <p:cNvSpPr>
            <a:spLocks noGrp="1"/>
          </p:cNvSpPr>
          <p:nvPr>
            <p:ph idx="1"/>
          </p:nvPr>
        </p:nvSpPr>
        <p:spPr/>
        <p:txBody>
          <a:bodyPr/>
          <a:p>
            <a:endParaRPr altLang="en-US" lang="zh-TW"/>
          </a:p>
        </p:txBody>
      </p:sp>
      <p:pic>
        <p:nvPicPr>
          <p:cNvPr id="2097189" name="Picture 3">
            <a:hlinkClick r:id="rId2"/>
          </p:cNvPr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7142381" y="4123479"/>
            <a:ext cx="2019300" cy="2714625"/>
          </a:xfrm>
          <a:prstGeom prst="rect"/>
          <a:noFill/>
          <a:ln>
            <a:noFill/>
          </a:ln>
        </p:spPr>
      </p:pic>
    </p:spTree>
  </p:cSld>
  <p:clrMapOvr>
    <a:masterClrMapping/>
  </p:clrMapOvr>
  <p:timing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0" name="Picture 2" descr="D:\USER使用者資料儲存區\Desktop\多元文化彩繪繪本\S__29294605.jpg"/>
          <p:cNvPicPr>
            <a:picLocks noChangeAspect="1" noGrp="1" noChangeArrowheads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3092"/>
            <a:ext cx="9144000" cy="6854908"/>
          </a:xfrm>
          <a:prstGeom prst="rect"/>
          <a:noFill/>
        </p:spPr>
      </p:pic>
      <p:sp>
        <p:nvSpPr>
          <p:cNvPr id="1048619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en-US" dirty="0" lang="zh-TW" smtClean="0">
                <a:hlinkClick r:id="rId2"/>
              </a:rPr>
              <a:t>灶王爺</a:t>
            </a:r>
            <a:r>
              <a:rPr altLang="zh-TW" dirty="0" lang="en-US" smtClean="0"/>
              <a:t>-</a:t>
            </a:r>
            <a:r>
              <a:rPr altLang="en-US" dirty="0" lang="zh-TW" smtClean="0"/>
              <a:t>中國</a:t>
            </a:r>
            <a:endParaRPr altLang="en-US" dirty="0" lang="zh-TW"/>
          </a:p>
        </p:txBody>
      </p:sp>
      <p:pic>
        <p:nvPicPr>
          <p:cNvPr id="2097191" name="Picture 3">
            <a:hlinkClick r:id="rId3"/>
          </p:cNvPr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6511095" y="3943350"/>
            <a:ext cx="2628900" cy="2914650"/>
          </a:xfrm>
          <a:prstGeom prst="rect"/>
          <a:noFill/>
          <a:ln>
            <a:noFill/>
          </a:ln>
        </p:spPr>
      </p:pic>
    </p:spTree>
  </p:cSld>
  <p:clrMapOvr>
    <a:masterClrMapping/>
  </p:clrMapOvr>
  <p:timing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2" name="Picture 2" descr="D:\USER使用者資料儲存區\Desktop\多元文化彩繪繪本\S__29294604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-1" y="-3342"/>
            <a:ext cx="9152583" cy="6861341"/>
          </a:xfrm>
          <a:prstGeom prst="rect"/>
          <a:noFill/>
        </p:spPr>
      </p:pic>
      <p:sp>
        <p:nvSpPr>
          <p:cNvPr id="1048620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zh-TW" dirty="0" lang="en-US" smtClean="0"/>
              <a:t>MOOMIN-</a:t>
            </a:r>
            <a:r>
              <a:rPr altLang="en-US" dirty="0" lang="zh-TW" smtClean="0"/>
              <a:t>芬蘭</a:t>
            </a:r>
            <a:endParaRPr altLang="en-US" dirty="0" lang="zh-TW"/>
          </a:p>
        </p:txBody>
      </p:sp>
      <p:sp>
        <p:nvSpPr>
          <p:cNvPr id="1048621" name="內容版面配置區 2"/>
          <p:cNvSpPr>
            <a:spLocks noGrp="1"/>
          </p:cNvSpPr>
          <p:nvPr>
            <p:ph idx="1"/>
          </p:nvPr>
        </p:nvSpPr>
        <p:spPr/>
        <p:txBody>
          <a:bodyPr/>
          <a:p>
            <a:endParaRPr altLang="en-US" lang="zh-TW"/>
          </a:p>
        </p:txBody>
      </p:sp>
      <p:pic>
        <p:nvPicPr>
          <p:cNvPr id="2097193" name="Picture 3">
            <a:hlinkClick r:id="rId2"/>
          </p:cNvPr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-1" y="5003042"/>
            <a:ext cx="3203849" cy="1839765"/>
          </a:xfrm>
          <a:prstGeom prst="rect"/>
          <a:noFill/>
          <a:ln>
            <a:noFill/>
          </a:ln>
        </p:spPr>
      </p:pic>
    </p:spTree>
  </p:cSld>
  <p:clrMapOvr>
    <a:masterClrMapping/>
  </p:clrMapOvr>
  <p:timing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4" name="Picture 2" descr="D:\USER使用者資料儲存區\Desktop\多元文化彩繪繪本\S__29294603.jpg"/>
          <p:cNvPicPr>
            <a:picLocks noChangeAspect="1" noGrp="1" noChangeArrowheads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-17368" y="-21610"/>
            <a:ext cx="9161368" cy="6867928"/>
          </a:xfrm>
          <a:prstGeom prst="rect"/>
          <a:noFill/>
        </p:spPr>
      </p:pic>
      <p:sp>
        <p:nvSpPr>
          <p:cNvPr id="1048622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en-US" dirty="0" lang="zh-TW" smtClean="0">
                <a:hlinkClick r:id="rId2"/>
              </a:rPr>
              <a:t>賣火柴的小女孩</a:t>
            </a:r>
            <a:r>
              <a:rPr altLang="zh-TW" dirty="0" lang="en-US" smtClean="0"/>
              <a:t>-</a:t>
            </a:r>
            <a:r>
              <a:rPr altLang="en-US" dirty="0" lang="zh-TW" smtClean="0"/>
              <a:t>丹麥</a:t>
            </a:r>
            <a:endParaRPr altLang="en-US" dirty="0" lang="zh-TW"/>
          </a:p>
        </p:txBody>
      </p:sp>
      <p:pic>
        <p:nvPicPr>
          <p:cNvPr id="2097195" name="Picture 3">
            <a:hlinkClick r:id="rId3"/>
          </p:cNvPr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21704" y="3742604"/>
            <a:ext cx="2390056" cy="3115396"/>
          </a:xfrm>
          <a:prstGeom prst="rect"/>
          <a:noFill/>
          <a:ln>
            <a:noFill/>
          </a:ln>
        </p:spPr>
      </p:pic>
    </p:spTree>
  </p:cSld>
  <p:clrMapOvr>
    <a:masterClrMapping/>
  </p:clrMapOvr>
  <p:timing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6" name="Picture 2" descr="D:\USER使用者資料儲存區\Desktop\多元文化彩繪繪本\S__29294602.jpg"/>
          <p:cNvPicPr>
            <a:picLocks noChangeAspect="1" noGrp="1" noChangeArrowheads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3093"/>
            <a:ext cx="9144000" cy="6854907"/>
          </a:xfrm>
          <a:prstGeom prst="rect"/>
          <a:noFill/>
        </p:spPr>
      </p:pic>
      <p:sp>
        <p:nvSpPr>
          <p:cNvPr id="1048623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en-US" dirty="0" lang="zh-TW" smtClean="0"/>
              <a:t>強盜的女兒</a:t>
            </a:r>
            <a:r>
              <a:rPr altLang="zh-TW" dirty="0" lang="en-US" smtClean="0"/>
              <a:t>-</a:t>
            </a:r>
            <a:r>
              <a:rPr altLang="en-US" dirty="0" lang="zh-TW" smtClean="0"/>
              <a:t>瑞典</a:t>
            </a:r>
            <a:endParaRPr altLang="en-US" dirty="0" lang="zh-TW"/>
          </a:p>
        </p:txBody>
      </p:sp>
      <p:pic>
        <p:nvPicPr>
          <p:cNvPr id="2097197" name="圖片 4">
            <a:hlinkClick r:id="rId2"/>
          </p:cNvPr>
          <p:cNvPicPr>
            <a:picLocks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7380312" y="4509121"/>
            <a:ext cx="1763688" cy="2367586"/>
          </a:xfrm>
          <a:prstGeom prst="rect"/>
        </p:spPr>
      </p:pic>
    </p:spTree>
  </p:cSld>
  <p:clrMapOvr>
    <a:masterClrMapping/>
  </p:clrMapOvr>
  <p:timing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8" name="Picture 2" descr="D:\USER使用者資料儲存區\Desktop\多元文化彩繪繪本\S__29294601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35165" y="0"/>
            <a:ext cx="9156199" cy="6864052"/>
          </a:xfrm>
          <a:prstGeom prst="rect"/>
          <a:noFill/>
        </p:spPr>
      </p:pic>
      <p:sp>
        <p:nvSpPr>
          <p:cNvPr id="1048624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en-US" dirty="0" lang="zh-TW" smtClean="0">
                <a:hlinkClick r:id="rId2"/>
              </a:rPr>
              <a:t>輝夜姬</a:t>
            </a:r>
            <a:r>
              <a:rPr altLang="zh-TW" dirty="0" lang="en-US" smtClean="0"/>
              <a:t>-</a:t>
            </a:r>
            <a:r>
              <a:rPr altLang="en-US" dirty="0" lang="zh-TW" smtClean="0"/>
              <a:t>日本</a:t>
            </a:r>
            <a:endParaRPr altLang="en-US" dirty="0" lang="zh-TW"/>
          </a:p>
        </p:txBody>
      </p:sp>
      <p:sp>
        <p:nvSpPr>
          <p:cNvPr id="1048625" name="內容版面配置區 2"/>
          <p:cNvSpPr>
            <a:spLocks noGrp="1"/>
          </p:cNvSpPr>
          <p:nvPr>
            <p:ph idx="1"/>
          </p:nvPr>
        </p:nvSpPr>
        <p:spPr/>
        <p:txBody>
          <a:bodyPr/>
          <a:p>
            <a:endParaRPr altLang="en-US" lang="zh-TW"/>
          </a:p>
        </p:txBody>
      </p:sp>
      <p:pic>
        <p:nvPicPr>
          <p:cNvPr id="2097199" name="Picture 3">
            <a:hlinkClick r:id="rId3"/>
          </p:cNvPr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6804247" y="3914135"/>
            <a:ext cx="2387117" cy="2962326"/>
          </a:xfrm>
          <a:prstGeom prst="rect"/>
          <a:noFill/>
          <a:ln>
            <a:noFill/>
          </a:ln>
        </p:spPr>
      </p:pic>
    </p:spTree>
  </p:cSld>
  <p:clrMapOvr>
    <a:masterClrMapping/>
  </p:clrMapOvr>
  <p:timing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0" name="Picture 2" descr="D:\USER使用者資料儲存區\Desktop\多元文化彩繪繪本\S__29294600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8455"/>
            <a:ext cx="9144000" cy="6854906"/>
          </a:xfrm>
          <a:prstGeom prst="rect"/>
          <a:noFill/>
        </p:spPr>
      </p:pic>
      <p:sp>
        <p:nvSpPr>
          <p:cNvPr id="1048626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en-US" dirty="0" lang="zh-TW" smtClean="0"/>
              <a:t>天鵝湖</a:t>
            </a:r>
            <a:r>
              <a:rPr altLang="zh-TW" dirty="0" lang="en-US" smtClean="0"/>
              <a:t>-</a:t>
            </a:r>
            <a:r>
              <a:rPr altLang="en-US" dirty="0" lang="zh-TW" smtClean="0"/>
              <a:t>俄羅斯</a:t>
            </a:r>
            <a:endParaRPr altLang="en-US" dirty="0" lang="zh-TW"/>
          </a:p>
        </p:txBody>
      </p:sp>
      <p:sp>
        <p:nvSpPr>
          <p:cNvPr id="1048627" name="內容版面配置區 2"/>
          <p:cNvSpPr>
            <a:spLocks noGrp="1"/>
          </p:cNvSpPr>
          <p:nvPr>
            <p:ph idx="1"/>
          </p:nvPr>
        </p:nvSpPr>
        <p:spPr/>
        <p:txBody>
          <a:bodyPr/>
          <a:p>
            <a:endParaRPr altLang="en-US" lang="zh-TW"/>
          </a:p>
        </p:txBody>
      </p:sp>
      <p:pic>
        <p:nvPicPr>
          <p:cNvPr id="2097201" name="Picture 3">
            <a:hlinkClick r:id="rId2"/>
          </p:cNvPr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0" y="4776717"/>
            <a:ext cx="4716016" cy="2081283"/>
          </a:xfrm>
          <a:prstGeom prst="rect"/>
          <a:noFill/>
          <a:ln>
            <a:noFill/>
          </a:ln>
        </p:spPr>
      </p:pic>
      <p:pic>
        <p:nvPicPr>
          <p:cNvPr id="2097202" name="Picture 4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6863274" y="8455"/>
            <a:ext cx="2280726" cy="2033554"/>
          </a:xfrm>
          <a:prstGeom prst="rect"/>
          <a:noFill/>
          <a:ln>
            <a:noFill/>
          </a:ln>
        </p:spPr>
      </p:pic>
    </p:spTree>
  </p:cSld>
  <p:clrMapOvr>
    <a:masterClrMapping/>
  </p:clrMapOvr>
  <p:timing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3" name="Picture 2" descr="D:\USER使用者資料儲存區\Desktop\多元文化彩繪繪本\S__29294598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22170" y="0"/>
            <a:ext cx="9148127" cy="6858000"/>
          </a:xfrm>
          <a:prstGeom prst="rect"/>
          <a:noFill/>
        </p:spPr>
      </p:pic>
      <p:sp>
        <p:nvSpPr>
          <p:cNvPr id="1048628" name="標題 1"/>
          <p:cNvSpPr>
            <a:spLocks noGrp="1"/>
          </p:cNvSpPr>
          <p:nvPr>
            <p:ph type="title"/>
          </p:nvPr>
        </p:nvSpPr>
        <p:spPr>
          <a:xfrm>
            <a:off x="1674342" y="332656"/>
            <a:ext cx="7520940" cy="548640"/>
          </a:xfrm>
        </p:spPr>
        <p:txBody>
          <a:bodyPr/>
          <a:p>
            <a:pPr algn="ctr"/>
            <a:r>
              <a:rPr altLang="zh-TW" dirty="0" lang="en-US" err="1" smtClean="0"/>
              <a:t>Kan</a:t>
            </a:r>
            <a:r>
              <a:rPr altLang="zh-TW" dirty="0" lang="en-US" smtClean="0"/>
              <a:t> </a:t>
            </a:r>
            <a:r>
              <a:rPr altLang="zh-TW" dirty="0" lang="en-US" err="1"/>
              <a:t>Hunder</a:t>
            </a:r>
            <a:r>
              <a:rPr altLang="zh-TW" dirty="0" lang="en-US"/>
              <a:t> </a:t>
            </a:r>
            <a:r>
              <a:rPr altLang="zh-TW" dirty="0" lang="en-US" err="1"/>
              <a:t>Drømme</a:t>
            </a:r>
            <a:r>
              <a:rPr altLang="zh-TW" dirty="0" lang="en-US" smtClean="0"/>
              <a:t>?</a:t>
            </a:r>
            <a:r>
              <a:rPr altLang="en-US" dirty="0" lang="zh-TW" smtClean="0"/>
              <a:t>挪威</a:t>
            </a:r>
            <a:endParaRPr altLang="en-US" dirty="0" lang="zh-TW"/>
          </a:p>
        </p:txBody>
      </p:sp>
      <p:sp>
        <p:nvSpPr>
          <p:cNvPr id="1048629" name="內容版面配置區 2"/>
          <p:cNvSpPr>
            <a:spLocks noGrp="1"/>
          </p:cNvSpPr>
          <p:nvPr>
            <p:ph idx="1"/>
          </p:nvPr>
        </p:nvSpPr>
        <p:spPr/>
        <p:txBody>
          <a:bodyPr/>
          <a:p>
            <a:endParaRPr altLang="en-US" lang="zh-TW"/>
          </a:p>
        </p:txBody>
      </p:sp>
      <p:pic>
        <p:nvPicPr>
          <p:cNvPr id="2097204" name="Picture 3">
            <a:hlinkClick r:id="rId2"/>
          </p:cNvPr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22170" y="0"/>
            <a:ext cx="2555776" cy="3025880"/>
          </a:xfrm>
          <a:prstGeom prst="rect"/>
          <a:noFill/>
          <a:ln>
            <a:noFill/>
          </a:ln>
        </p:spPr>
      </p:pic>
      <p:sp>
        <p:nvSpPr>
          <p:cNvPr id="1048630" name="矩形 3"/>
          <p:cNvSpPr/>
          <p:nvPr/>
        </p:nvSpPr>
        <p:spPr>
          <a:xfrm>
            <a:off x="47155" y="3991335"/>
            <a:ext cx="9205365" cy="2862322"/>
          </a:xfrm>
          <a:prstGeom prst="rect"/>
        </p:spPr>
        <p:txBody>
          <a:bodyPr wrap="square">
            <a:spAutoFit/>
          </a:bodyPr>
          <a:p>
            <a:r>
              <a:rPr altLang="en-US" dirty="0" lang="zh-TW">
                <a:solidFill>
                  <a:srgbClr val="FF0000"/>
                </a:solidFill>
              </a:rPr>
              <a:t>一本簡單的互動科普圖畫書，結合如數家珍的動物經驗，帶著嘟兒嘟媽一同探索動物王國！</a:t>
            </a:r>
          </a:p>
          <a:p>
            <a:r>
              <a:rPr altLang="en-US" dirty="0" lang="zh-TW">
                <a:solidFill>
                  <a:srgbClr val="FF0000"/>
                </a:solidFill>
              </a:rPr>
              <a:t>我們分享了彼此依稀記得的夢境、狗可能正在作夢的肢體語言；認識兔兔長長的耳朵讓他聽得見千里外的聲音；討論洗腦神曲</a:t>
            </a:r>
            <a:r>
              <a:rPr altLang="zh-TW" dirty="0" lang="en-US">
                <a:solidFill>
                  <a:srgbClr val="FF0000"/>
                </a:solidFill>
              </a:rPr>
              <a:t>Baby Shark</a:t>
            </a:r>
            <a:r>
              <a:rPr altLang="en-US" dirty="0" lang="zh-TW">
                <a:solidFill>
                  <a:srgbClr val="FF0000"/>
                </a:solidFill>
              </a:rPr>
              <a:t>究竟有沒有朋友；知道蝸牛殼原來可以為蝸牛身體保濕；猜想企鵝會不會飛以及</a:t>
            </a:r>
            <a:r>
              <a:rPr altLang="zh-TW" dirty="0" lang="en-US">
                <a:solidFill>
                  <a:srgbClr val="FF0000"/>
                </a:solidFill>
              </a:rPr>
              <a:t>Amelia</a:t>
            </a:r>
            <a:r>
              <a:rPr altLang="en-US" dirty="0" lang="zh-TW">
                <a:solidFill>
                  <a:srgbClr val="FF0000"/>
                </a:solidFill>
              </a:rPr>
              <a:t>姊姊</a:t>
            </a:r>
            <a:r>
              <a:rPr altLang="zh-TW" dirty="0" lang="en-US">
                <a:solidFill>
                  <a:srgbClr val="FF0000"/>
                </a:solidFill>
              </a:rPr>
              <a:t>(Amelia Earhart</a:t>
            </a:r>
            <a:r>
              <a:rPr altLang="en-US" dirty="0" lang="zh-TW">
                <a:solidFill>
                  <a:srgbClr val="FF0000"/>
                </a:solidFill>
              </a:rPr>
              <a:t>，美國女性飛行員和女權運動者</a:t>
            </a:r>
            <a:r>
              <a:rPr altLang="zh-TW" dirty="0" lang="en-US">
                <a:solidFill>
                  <a:srgbClr val="FF0000"/>
                </a:solidFill>
              </a:rPr>
              <a:t>)</a:t>
            </a:r>
            <a:r>
              <a:rPr altLang="en-US" dirty="0" lang="zh-TW">
                <a:solidFill>
                  <a:srgbClr val="FF0000"/>
                </a:solidFill>
              </a:rPr>
              <a:t>喜愛飛翔、為了飛翔所盡的努力；還有北極熊媽媽懷孕時需要睡眠休息，一如嘟兒還在媽媽肚子裡一樣。</a:t>
            </a:r>
          </a:p>
          <a:p>
            <a:r>
              <a:rPr altLang="en-US" dirty="0" lang="zh-TW">
                <a:solidFill>
                  <a:srgbClr val="FF0000"/>
                </a:solidFill>
              </a:rPr>
              <a:t>於是，嘟兒擁有了馬路上拾起蝸牛觀察的勇氣、比劃蛞蝓的好奇、仔細端詳蜘蛛網由中心點逐外織網的邏輯，以及對黏著在網上垂死掙扎昆蟲的憐憫。</a:t>
            </a:r>
          </a:p>
          <a:p>
            <a:r>
              <a:rPr altLang="en-US" dirty="0" lang="zh-TW">
                <a:solidFill>
                  <a:srgbClr val="FF0000"/>
                </a:solidFill>
              </a:rPr>
              <a:t>於是，嘟媽想像著有一天將前往阿魯巴</a:t>
            </a:r>
            <a:r>
              <a:rPr altLang="zh-TW" dirty="0" lang="en-US">
                <a:solidFill>
                  <a:srgbClr val="FF0000"/>
                </a:solidFill>
              </a:rPr>
              <a:t>(Aruba)</a:t>
            </a:r>
            <a:r>
              <a:rPr altLang="en-US" dirty="0" lang="zh-TW">
                <a:solidFill>
                  <a:srgbClr val="FF0000"/>
                </a:solidFill>
              </a:rPr>
              <a:t>沙灘度假，親訪火烈鳥</a:t>
            </a:r>
            <a:r>
              <a:rPr altLang="zh-TW" dirty="0" lang="en-US">
                <a:solidFill>
                  <a:srgbClr val="FF0000"/>
                </a:solidFill>
              </a:rPr>
              <a:t>(Flamingo)</a:t>
            </a:r>
            <a:r>
              <a:rPr altLang="en-US" dirty="0" lang="zh-TW">
                <a:solidFill>
                  <a:srgbClr val="FF0000"/>
                </a:solidFill>
              </a:rPr>
              <a:t>粉紅色的秘密；還得到了另個說服嘟兒穿上保暖衣物的理由。</a:t>
            </a:r>
          </a:p>
        </p:txBody>
      </p:sp>
    </p:spTree>
  </p:cSld>
  <p:clrMapOvr>
    <a:masterClrMapping/>
  </p:clrMapOvr>
  <p:timing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標題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520940" cy="548640"/>
          </a:xfrm>
        </p:spPr>
        <p:txBody>
          <a:bodyPr/>
          <a:p>
            <a:r>
              <a:rPr altLang="en-US" dirty="0" lang="zh-TW"/>
              <a:t>護理師碧萩在</a:t>
            </a:r>
            <a:r>
              <a:rPr altLang="zh-TW" dirty="0" lang="en-US"/>
              <a:t>FACEBOOK</a:t>
            </a:r>
            <a:r>
              <a:rPr altLang="en-US" dirty="0" lang="zh-TW"/>
              <a:t>的活動報導</a:t>
            </a:r>
          </a:p>
        </p:txBody>
      </p:sp>
      <p:sp>
        <p:nvSpPr>
          <p:cNvPr id="1048637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79512" y="764704"/>
            <a:ext cx="8568952" cy="5976664"/>
          </a:xfrm>
        </p:spPr>
        <p:txBody>
          <a:bodyPr>
            <a:noAutofit/>
          </a:bodyPr>
          <a:p>
            <a:r>
              <a:rPr altLang="en-US" dirty="0" sz="2400" lang="zh-TW"/>
              <a:t>彩繪圍牆大</a:t>
            </a:r>
            <a:r>
              <a:rPr altLang="en-US" dirty="0" sz="2400" lang="zh-TW" smtClean="0"/>
              <a:t>作戰</a:t>
            </a:r>
            <a:endParaRPr altLang="zh-TW" dirty="0" sz="2400" lang="en-US" smtClean="0"/>
          </a:p>
          <a:p>
            <a:r>
              <a:rPr altLang="en-US" dirty="0" sz="2400" lang="zh-TW" smtClean="0"/>
              <a:t>（</a:t>
            </a:r>
            <a:r>
              <a:rPr altLang="en-US" dirty="0" sz="2400" lang="zh-TW"/>
              <a:t>今天是三年級和二年級學生大顯身手</a:t>
            </a:r>
            <a:r>
              <a:rPr altLang="en-US" dirty="0" sz="2400" lang="zh-TW" smtClean="0"/>
              <a:t>） </a:t>
            </a:r>
            <a:endParaRPr altLang="zh-TW" dirty="0" sz="2400" lang="en-US" smtClean="0"/>
          </a:p>
          <a:p>
            <a:r>
              <a:rPr altLang="en-US" dirty="0" sz="2400" lang="zh-TW"/>
              <a:t/>
            </a:r>
            <a:br>
              <a:rPr altLang="en-US" dirty="0" sz="2400" lang="zh-TW"/>
            </a:br>
            <a:r>
              <a:rPr altLang="en-US" dirty="0" sz="2400" lang="zh-TW"/>
              <a:t>運用團隊創作方式，彩繪校園圍牆牆，不僅是藝文創作教學，更是環境教育的學習。藉由彩繪圍牆的過程，培養同學間共同分工合作，並更加認識校園環境</a:t>
            </a:r>
            <a:r>
              <a:rPr altLang="en-US" dirty="0" sz="2400" lang="zh-TW" smtClean="0"/>
              <a:t>。</a:t>
            </a:r>
            <a:endParaRPr altLang="zh-TW" dirty="0" sz="2400" lang="en-US" smtClean="0"/>
          </a:p>
          <a:p>
            <a:endParaRPr altLang="zh-TW" dirty="0" sz="2400" lang="en-US" smtClean="0"/>
          </a:p>
          <a:p>
            <a:r>
              <a:rPr altLang="en-US" dirty="0" sz="2400" lang="zh-TW" smtClean="0">
                <a:latin typeface="Arial Rounded MT Bold" panose="020F0704030504030204" pitchFamily="34" charset="0"/>
              </a:rPr>
              <a:t>                            南州國小顏</a:t>
            </a:r>
            <a:r>
              <a:rPr altLang="en-US" dirty="0" sz="2400" lang="zh-TW">
                <a:latin typeface="Arial Rounded MT Bold" panose="020F0704030504030204" pitchFamily="34" charset="0"/>
              </a:rPr>
              <a:t>碧萩</a:t>
            </a:r>
            <a:r>
              <a:rPr altLang="en-US" dirty="0" sz="2400" lang="zh-TW" smtClean="0">
                <a:latin typeface="Arial Rounded MT Bold" panose="020F0704030504030204" pitchFamily="34" charset="0"/>
              </a:rPr>
              <a:t>護理師報導</a:t>
            </a:r>
            <a:endParaRPr altLang="en-US" dirty="0" sz="2400" lang="zh-TW"/>
          </a:p>
        </p:txBody>
      </p:sp>
      <p:pic>
        <p:nvPicPr>
          <p:cNvPr id="2097205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1484784"/>
            <a:ext cx="4068186" cy="5306330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6" name="Picture 2" descr="圖像裡可能有一或多人和大家站著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/>
          <a:noFill/>
        </p:spPr>
      </p:pic>
      <p:sp>
        <p:nvSpPr>
          <p:cNvPr id="1048638" name="矩形 3"/>
          <p:cNvSpPr/>
          <p:nvPr/>
        </p:nvSpPr>
        <p:spPr>
          <a:xfrm>
            <a:off x="395536" y="133181"/>
            <a:ext cx="6696744" cy="1569660"/>
          </a:xfrm>
          <a:prstGeom prst="rect"/>
        </p:spPr>
        <p:txBody>
          <a:bodyPr wrap="square">
            <a:spAutoFit/>
          </a:bodyPr>
          <a:p>
            <a:r>
              <a:rPr altLang="en-US" b="1" sz="4800" lang="zh-TW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謝謝所有老師帶</a:t>
            </a:r>
            <a:r>
              <a:rPr altLang="en-US" b="1" dirty="0" sz="4800" lang="zh-TW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著我們的孩子一起畫畫</a:t>
            </a:r>
            <a:r>
              <a:rPr altLang="en-US" b="1" dirty="0" sz="4800" lang="zh-TW" smtClean="0">
                <a:solidFill>
                  <a:srgbClr val="FF0000"/>
                </a:solidFill>
                <a:latin typeface="新細明體"/>
                <a:ea typeface="新細明體"/>
              </a:rPr>
              <a:t>！</a:t>
            </a:r>
            <a:endParaRPr altLang="en-US" b="1" dirty="0" sz="4800" lang="zh-TW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圖片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1546"/>
            <a:ext cx="9144000" cy="6854907"/>
          </a:xfrm>
          <a:prstGeom prst="rect"/>
        </p:spPr>
      </p:pic>
      <p:sp>
        <p:nvSpPr>
          <p:cNvPr id="1048598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en-US" dirty="0" lang="zh-TW" smtClean="0"/>
              <a:t>快樂的黃色氣球</a:t>
            </a:r>
            <a:r>
              <a:rPr altLang="zh-TW" dirty="0" lang="en-US" smtClean="0"/>
              <a:t>-</a:t>
            </a:r>
            <a:r>
              <a:rPr altLang="en-US" dirty="0" lang="zh-TW" smtClean="0"/>
              <a:t>新加坡</a:t>
            </a:r>
            <a:endParaRPr altLang="en-US" dirty="0" lang="zh-TW"/>
          </a:p>
        </p:txBody>
      </p:sp>
      <p:pic>
        <p:nvPicPr>
          <p:cNvPr id="2097155" name="Picture 2">
            <a:hlinkClick r:id="rId2"/>
          </p:cNvPr>
          <p:cNvPicPr>
            <a:picLocks noChangeAspect="1" noGrp="1" noChangeArrowheads="1"/>
          </p:cNvPicPr>
          <p:nvPr>
            <p:ph idx="1"/>
          </p:nvPr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6660232" y="3805073"/>
            <a:ext cx="2304255" cy="3147701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slow"/>
  <p:timing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內容版面配置區 2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22021" y="13574"/>
            <a:ext cx="9121979" cy="6838400"/>
          </a:xfrm>
        </p:spPr>
      </p:pic>
      <p:sp>
        <p:nvSpPr>
          <p:cNvPr id="1048599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en-US" dirty="0" lang="zh-TW" smtClean="0"/>
              <a:t>吃風集</a:t>
            </a:r>
            <a:r>
              <a:rPr altLang="zh-TW" dirty="0" lang="en-US" smtClean="0"/>
              <a:t>-</a:t>
            </a:r>
            <a:r>
              <a:rPr altLang="en-US" dirty="0" lang="zh-TW" smtClean="0"/>
              <a:t>馬來西亞</a:t>
            </a:r>
            <a:endParaRPr altLang="en-US" dirty="0" lang="zh-TW"/>
          </a:p>
        </p:txBody>
      </p:sp>
      <p:pic>
        <p:nvPicPr>
          <p:cNvPr id="2097157" name="Picture 3">
            <a:hlinkClick r:id="rId2"/>
          </p:cNvPr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6635310" y="4247688"/>
            <a:ext cx="2508689" cy="2581935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slow"/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內容版面配置區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-1457" y="2000"/>
            <a:ext cx="9145457" cy="6856000"/>
          </a:xfrm>
        </p:spPr>
      </p:pic>
      <p:sp>
        <p:nvSpPr>
          <p:cNvPr id="1048600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en-US" dirty="0" lang="zh-TW">
                <a:hlinkClick r:id="rId2"/>
              </a:rPr>
              <a:t>不會寫字的</a:t>
            </a:r>
            <a:r>
              <a:rPr altLang="en-US" dirty="0" lang="zh-TW" smtClean="0">
                <a:hlinkClick r:id="rId2"/>
              </a:rPr>
              <a:t>獅子</a:t>
            </a:r>
            <a:r>
              <a:rPr altLang="zh-TW" dirty="0" lang="en-US" smtClean="0">
                <a:hlinkClick r:id="rId2"/>
              </a:rPr>
              <a:t>-</a:t>
            </a:r>
            <a:r>
              <a:rPr altLang="en-US" dirty="0" lang="zh-TW" smtClean="0">
                <a:hlinkClick r:id="rId2"/>
              </a:rPr>
              <a:t>法國</a:t>
            </a:r>
            <a:endParaRPr altLang="en-US" dirty="0" lang="zh-TW"/>
          </a:p>
        </p:txBody>
      </p:sp>
      <p:pic>
        <p:nvPicPr>
          <p:cNvPr id="2097159" name="Picture 3">
            <a:hlinkClick r:id="rId3"/>
          </p:cNvPr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 cstate="print"/>
          <a:srcRect/>
          <a:stretch>
            <a:fillRect/>
          </a:stretch>
        </p:blipFill>
        <p:spPr bwMode="auto">
          <a:xfrm>
            <a:off x="6444208" y="4862363"/>
            <a:ext cx="2706357" cy="1995637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slow"/>
  <p:timing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內容版面配置區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-4125" y="0"/>
            <a:ext cx="9148125" cy="6858000"/>
          </a:xfrm>
        </p:spPr>
      </p:pic>
      <p:sp>
        <p:nvSpPr>
          <p:cNvPr id="1048601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en-US" dirty="0" lang="zh-TW" smtClean="0"/>
              <a:t>口哨先生</a:t>
            </a:r>
            <a:r>
              <a:rPr altLang="zh-TW" dirty="0" lang="en-US" smtClean="0"/>
              <a:t>-</a:t>
            </a:r>
            <a:r>
              <a:rPr altLang="en-US" dirty="0" lang="zh-TW" smtClean="0"/>
              <a:t>紐西蘭</a:t>
            </a:r>
            <a:endParaRPr altLang="en-US" dirty="0" lang="zh-TW"/>
          </a:p>
        </p:txBody>
      </p:sp>
      <p:pic>
        <p:nvPicPr>
          <p:cNvPr id="2097161" name="Picture 2">
            <a:hlinkClick r:id="rId2"/>
          </p:cNvPr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0" y="1228"/>
            <a:ext cx="2520448" cy="2589502"/>
          </a:xfrm>
          <a:prstGeom prst="rect"/>
          <a:noFill/>
          <a:ln>
            <a:noFill/>
          </a:ln>
        </p:spPr>
      </p:pic>
      <p:sp>
        <p:nvSpPr>
          <p:cNvPr id="1048602" name="矩形 2"/>
          <p:cNvSpPr/>
          <p:nvPr/>
        </p:nvSpPr>
        <p:spPr>
          <a:xfrm>
            <a:off x="-33499" y="5657671"/>
            <a:ext cx="9144000" cy="1406778"/>
          </a:xfrm>
          <a:prstGeom prst="rect"/>
        </p:spPr>
        <p:txBody>
          <a:bodyPr wrap="square">
            <a:spAutoFit/>
          </a:bodyPr>
          <a:p>
            <a:r>
              <a:rPr altLang="en-US" dirty="0" lang="zh-TW" smtClean="0">
                <a:solidFill>
                  <a:srgbClr val="FFFF00"/>
                </a:solidFill>
              </a:rPr>
              <a:t> </a:t>
            </a:r>
            <a:r>
              <a:rPr altLang="zh-TW" b="1" dirty="0" lang="en-US" smtClean="0">
                <a:solidFill>
                  <a:schemeClr val="bg1"/>
                </a:solidFill>
              </a:rPr>
              <a:t>《</a:t>
            </a:r>
            <a:r>
              <a:rPr altLang="en-US" b="1" dirty="0" lang="zh-TW">
                <a:solidFill>
                  <a:schemeClr val="bg1"/>
                </a:solidFill>
              </a:rPr>
              <a:t>口哨先生</a:t>
            </a:r>
            <a:r>
              <a:rPr altLang="zh-TW" b="1" dirty="0" lang="en-US">
                <a:solidFill>
                  <a:schemeClr val="bg1"/>
                </a:solidFill>
              </a:rPr>
              <a:t>》</a:t>
            </a:r>
            <a:r>
              <a:rPr altLang="en-US" b="1" dirty="0" lang="zh-TW">
                <a:solidFill>
                  <a:schemeClr val="bg1"/>
                </a:solidFill>
              </a:rPr>
              <a:t>說的是一個一直哼著歌的年輕人，忘了車票在哪兒，為了找車票，將衣服一件一件脫下來，才發現咬在嘴上，當然只好再把衣服一件一件穿回去。因為他一邊哼著歌，一邊脫、穿衣服，好像在表演，所以很多人將銅板、紙鈔丟進他的帽子裡。他無緣無故像個街頭藝人，收到很多錢。太高興了，卻把票吞下去了，所以這些錢又拿去買車票了。</a:t>
            </a:r>
          </a:p>
        </p:txBody>
      </p:sp>
    </p:spTree>
  </p:cSld>
  <p:clrMapOvr>
    <a:masterClrMapping/>
  </p:clrMapOvr>
  <p:transition spd="slow"/>
  <p:timing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內容版面配置區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29275" y="25038"/>
            <a:ext cx="9114725" cy="6832961"/>
          </a:xfrm>
        </p:spPr>
      </p:pic>
      <p:sp>
        <p:nvSpPr>
          <p:cNvPr id="1048603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en-US" dirty="0" lang="zh-TW" smtClean="0"/>
              <a:t>親親</a:t>
            </a:r>
            <a:r>
              <a:rPr altLang="zh-TW" dirty="0" lang="en-US" smtClean="0"/>
              <a:t>-</a:t>
            </a:r>
            <a:r>
              <a:rPr altLang="en-US" dirty="0" lang="zh-TW" smtClean="0"/>
              <a:t>南韓</a:t>
            </a:r>
            <a:endParaRPr altLang="en-US" dirty="0" lang="zh-TW"/>
          </a:p>
        </p:txBody>
      </p:sp>
      <p:pic>
        <p:nvPicPr>
          <p:cNvPr id="2097163" name="Picture 2">
            <a:hlinkClick r:id="rId2"/>
          </p:cNvPr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6654437" y="30050"/>
            <a:ext cx="2489563" cy="3284984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slow"/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內容版面配置區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134765" cy="6847984"/>
          </a:xfrm>
        </p:spPr>
      </p:pic>
      <p:sp>
        <p:nvSpPr>
          <p:cNvPr id="1048604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en-US" dirty="0" lang="zh-TW" smtClean="0">
                <a:solidFill>
                  <a:srgbClr val="FF0000"/>
                </a:solidFill>
              </a:rPr>
              <a:t>拉夫去哪兒</a:t>
            </a:r>
            <a:r>
              <a:rPr altLang="zh-TW" dirty="0" lang="en-US" smtClean="0">
                <a:solidFill>
                  <a:srgbClr val="FF0000"/>
                </a:solidFill>
              </a:rPr>
              <a:t>-</a:t>
            </a:r>
            <a:r>
              <a:rPr altLang="en-US" dirty="0" lang="zh-TW" smtClean="0">
                <a:solidFill>
                  <a:srgbClr val="FF0000"/>
                </a:solidFill>
              </a:rPr>
              <a:t>蘇丹</a:t>
            </a:r>
            <a:endParaRPr altLang="en-US" dirty="0" lang="zh-TW">
              <a:solidFill>
                <a:srgbClr val="FF0000"/>
              </a:solidFill>
            </a:endParaRPr>
          </a:p>
        </p:txBody>
      </p:sp>
      <p:pic>
        <p:nvPicPr>
          <p:cNvPr id="2097165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9125" y="4315281"/>
            <a:ext cx="2618659" cy="2656672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slow"/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內容版面配置區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-1"/>
            <a:ext cx="9144000" cy="6854907"/>
          </a:xfrm>
        </p:spPr>
      </p:pic>
      <p:sp>
        <p:nvSpPr>
          <p:cNvPr id="1048605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altLang="en-US" dirty="0" lang="zh-TW" smtClean="0">
                <a:solidFill>
                  <a:srgbClr val="FF0000"/>
                </a:solidFill>
              </a:rPr>
              <a:t>給我抱抱</a:t>
            </a:r>
            <a:r>
              <a:rPr altLang="zh-TW" dirty="0" lang="en-US" smtClean="0">
                <a:solidFill>
                  <a:srgbClr val="FF0000"/>
                </a:solidFill>
              </a:rPr>
              <a:t>-</a:t>
            </a:r>
            <a:r>
              <a:rPr altLang="en-US" dirty="0" lang="zh-TW">
                <a:solidFill>
                  <a:srgbClr val="FF0000"/>
                </a:solidFill>
              </a:rPr>
              <a:t>波蘭</a:t>
            </a:r>
          </a:p>
        </p:txBody>
      </p:sp>
      <p:pic>
        <p:nvPicPr>
          <p:cNvPr id="2097167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6732240" y="0"/>
            <a:ext cx="2411760" cy="2461658"/>
          </a:xfrm>
          <a:prstGeom prst="rect"/>
          <a:noFill/>
          <a:ln>
            <a:noFill/>
          </a:ln>
        </p:spPr>
      </p:pic>
      <p:sp>
        <p:nvSpPr>
          <p:cNvPr id="1048606" name="矩形 2"/>
          <p:cNvSpPr/>
          <p:nvPr/>
        </p:nvSpPr>
        <p:spPr>
          <a:xfrm>
            <a:off x="0" y="4826675"/>
            <a:ext cx="9252520" cy="2404618"/>
          </a:xfrm>
          <a:prstGeom prst="rect"/>
        </p:spPr>
        <p:txBody>
          <a:bodyPr wrap="square">
            <a:spAutoFit/>
          </a:bodyPr>
          <a:p>
            <a:r>
              <a:rPr altLang="en-US" dirty="0" lang="zh-TW" smtClean="0">
                <a:solidFill>
                  <a:srgbClr val="FFFF00"/>
                </a:solidFill>
              </a:rPr>
              <a:t>        </a:t>
            </a:r>
            <a:r>
              <a:rPr altLang="en-US" b="1" dirty="0" lang="zh-TW" smtClean="0">
                <a:solidFill>
                  <a:srgbClr val="FFFF00"/>
                </a:solidFill>
              </a:rPr>
              <a:t>你</a:t>
            </a:r>
            <a:r>
              <a:rPr altLang="en-US" b="1" dirty="0" lang="zh-TW">
                <a:solidFill>
                  <a:srgbClr val="FFFF00"/>
                </a:solidFill>
              </a:rPr>
              <a:t>知道怎麼擁有美好的一天嗎？熊爸爸告訴小熊，最好的方法是：去擁抱一個人！小熊提議和爸爸一起去擁抱森林裡的動物們。一開始，他們唐突的出現，的確嚇到了一些森林裡的動物，但是因為他們的擁抱，森林裡的動物開始有了不同的改變。</a:t>
            </a:r>
            <a:br>
              <a:rPr altLang="en-US" b="1" dirty="0" lang="zh-TW">
                <a:solidFill>
                  <a:srgbClr val="FFFF00"/>
                </a:solidFill>
              </a:rPr>
            </a:br>
            <a:r>
              <a:rPr altLang="en-US" b="1" dirty="0" lang="zh-TW">
                <a:solidFill>
                  <a:srgbClr val="FFFF00"/>
                </a:solidFill>
              </a:rPr>
              <a:t>　　一路上，他們用各種方式擁抱鄰居，也擁抱了陌生的訪客，甚至還有</a:t>
            </a:r>
            <a:r>
              <a:rPr altLang="zh-TW" b="1" dirty="0" lang="en-US">
                <a:solidFill>
                  <a:srgbClr val="FFFF00"/>
                </a:solidFill>
              </a:rPr>
              <a:t>……</a:t>
            </a:r>
            <a:r>
              <a:rPr altLang="en-US" b="1" dirty="0" lang="zh-TW">
                <a:solidFill>
                  <a:srgbClr val="FFFF00"/>
                </a:solidFill>
              </a:rPr>
              <a:t>獵人！他們帶給大家感動、陶醉、歡樂與驚喜（當然也有驚嚇），甚至為森林裡的動物帶來自信，有的覺得心暖暖的，有的覺得自己真是好運，還有的一開始覺得莫名其妙，最後回想起來卻是心頭暖暖。更重要的是，小熊也學到了在「給予」的同時，自己也獲得了更多寶貴的東西！</a:t>
            </a:r>
          </a:p>
        </p:txBody>
      </p:sp>
    </p:spTree>
  </p:cSld>
  <p:clrMapOvr>
    <a:masterClrMapping/>
  </p:clrMapOvr>
  <p:transition spd="slow"/>
  <p:timing/>
</p:sld>
</file>

<file path=ppt/theme/_rels/them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角度">
  <a:themeElements>
    <a:clrScheme name="角度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角度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角度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algn="tl" flip="none" sx="100000" sy="100000" tx="0" ty="0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algn="tl" flip="none" sx="90000" sy="90000" tx="0" ty="0"/>
        </a:blip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多元文化繪本彩繪</dc:title>
  <dc:creator>USER</dc:creator>
  <cp:lastModifiedBy>USER</cp:lastModifiedBy>
  <dcterms:created xsi:type="dcterms:W3CDTF">2019-11-04T11:43:15Z</dcterms:created>
  <dcterms:modified xsi:type="dcterms:W3CDTF">2020-05-04T07:47:45Z</dcterms:modified>
</cp:coreProperties>
</file>